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3AFE-1E4F-4871-BC63-359805DB63DD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64B282F-FA5D-4B42-A228-3511C487E0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3AFE-1E4F-4871-BC63-359805DB63DD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B282F-FA5D-4B42-A228-3511C487E0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3AFE-1E4F-4871-BC63-359805DB63DD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B282F-FA5D-4B42-A228-3511C487E0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3AFE-1E4F-4871-BC63-359805DB63DD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64B282F-FA5D-4B42-A228-3511C487E0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3AFE-1E4F-4871-BC63-359805DB63DD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B282F-FA5D-4B42-A228-3511C487E0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3AFE-1E4F-4871-BC63-359805DB63DD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B282F-FA5D-4B42-A228-3511C487E0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3AFE-1E4F-4871-BC63-359805DB63DD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64B282F-FA5D-4B42-A228-3511C487E0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3AFE-1E4F-4871-BC63-359805DB63DD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B282F-FA5D-4B42-A228-3511C487E0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3AFE-1E4F-4871-BC63-359805DB63DD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B282F-FA5D-4B42-A228-3511C487E0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3AFE-1E4F-4871-BC63-359805DB63DD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B282F-FA5D-4B42-A228-3511C487E0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3AFE-1E4F-4871-BC63-359805DB63DD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B282F-FA5D-4B42-A228-3511C487E08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2A63AFE-1E4F-4871-BC63-359805DB63DD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4B282F-FA5D-4B42-A228-3511C487E08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Your Featured location: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lgerian" pitchFamily="82" charset="0"/>
              </a:rPr>
              <a:t>The Silk Road</a:t>
            </a:r>
            <a:endParaRPr lang="en-US" sz="3600" b="1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map: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8153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Fun Facts: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1.</a:t>
            </a:r>
          </a:p>
          <a:p>
            <a:endParaRPr lang="en-US" sz="3600" b="1" dirty="0"/>
          </a:p>
          <a:p>
            <a:endParaRPr lang="en-US" sz="3600" b="1" dirty="0" smtClean="0"/>
          </a:p>
          <a:p>
            <a:r>
              <a:rPr lang="en-US" sz="3600" b="1" dirty="0" smtClean="0"/>
              <a:t>2.</a:t>
            </a:r>
          </a:p>
          <a:p>
            <a:endParaRPr lang="en-US" sz="3600" b="1" dirty="0"/>
          </a:p>
          <a:p>
            <a:endParaRPr lang="en-US" sz="3600" b="1" dirty="0" smtClean="0"/>
          </a:p>
          <a:p>
            <a:r>
              <a:rPr lang="en-US" sz="3600" b="1" dirty="0" smtClean="0"/>
              <a:t>3.</a:t>
            </a:r>
          </a:p>
          <a:p>
            <a:endParaRPr lang="en-US" sz="3600" b="1" dirty="0"/>
          </a:p>
          <a:p>
            <a:endParaRPr lang="en-US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Products for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</TotalTime>
  <Words>23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Your Featured location:  </vt:lpstr>
      <vt:lpstr>On the map: </vt:lpstr>
      <vt:lpstr>Slide 3</vt:lpstr>
      <vt:lpstr>Products for trade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Featured locations:</dc:title>
  <dc:creator>Aaron Enskat</dc:creator>
  <cp:lastModifiedBy>Aaron Enskat</cp:lastModifiedBy>
  <cp:revision>3</cp:revision>
  <dcterms:created xsi:type="dcterms:W3CDTF">2014-02-25T03:37:29Z</dcterms:created>
  <dcterms:modified xsi:type="dcterms:W3CDTF">2014-02-25T04:06:34Z</dcterms:modified>
</cp:coreProperties>
</file>