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64" r:id="rId13"/>
    <p:sldId id="265" r:id="rId14"/>
    <p:sldId id="271" r:id="rId15"/>
    <p:sldId id="266" r:id="rId16"/>
    <p:sldId id="267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73948-7593-FB46-AC31-62B86B4AE4A9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E747A-B485-A34A-BED4-31F05F920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Volcanoes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Your Name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Volcanic 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Dikes &amp; Sills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Batholiths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Geothermal Activity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Springs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Geysers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Type:</a:t>
            </a:r>
          </a:p>
          <a:p>
            <a:r>
              <a:rPr lang="en-US" dirty="0"/>
              <a:t>Location:</a:t>
            </a:r>
          </a:p>
          <a:p>
            <a:r>
              <a:rPr lang="en-US" dirty="0"/>
              <a:t>Volcanic Stage:</a:t>
            </a:r>
          </a:p>
          <a:p>
            <a:r>
              <a:rPr lang="en-US" dirty="0"/>
              <a:t>Type of eruption: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Type:</a:t>
            </a:r>
          </a:p>
          <a:p>
            <a:r>
              <a:rPr lang="en-US" dirty="0"/>
              <a:t>Location:</a:t>
            </a:r>
          </a:p>
          <a:p>
            <a:r>
              <a:rPr lang="en-US" dirty="0"/>
              <a:t>Volcanic Stage:</a:t>
            </a:r>
          </a:p>
          <a:p>
            <a:r>
              <a:rPr lang="en-US" dirty="0"/>
              <a:t>Type of eruption: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Type:</a:t>
            </a:r>
          </a:p>
          <a:p>
            <a:r>
              <a:rPr lang="en-US" dirty="0"/>
              <a:t>Location:</a:t>
            </a:r>
          </a:p>
          <a:p>
            <a:r>
              <a:rPr lang="en-US" dirty="0"/>
              <a:t>Volcanic Stage:</a:t>
            </a:r>
          </a:p>
          <a:p>
            <a:r>
              <a:rPr lang="en-US" dirty="0"/>
              <a:t>Type of eruption: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Volcano?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Type:</a:t>
            </a:r>
          </a:p>
          <a:p>
            <a:r>
              <a:rPr lang="en-US" dirty="0"/>
              <a:t>Location:</a:t>
            </a:r>
          </a:p>
          <a:p>
            <a:r>
              <a:rPr lang="en-US" dirty="0"/>
              <a:t>Volcanic Stage:</a:t>
            </a:r>
          </a:p>
          <a:p>
            <a:r>
              <a:rPr lang="en-US" dirty="0"/>
              <a:t>Type of eruption: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Volcanoes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Shield Volcano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Cinder Cone Volcanoes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Volcanoes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Lava Plateaus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Calderas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Features formed by Magma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94</Words>
  <Application>Microsoft Office PowerPoint</Application>
  <PresentationFormat>On-screen Show (4:3)</PresentationFormat>
  <Paragraphs>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Volcanoes</vt:lpstr>
      <vt:lpstr>What is a Volcano?</vt:lpstr>
      <vt:lpstr>Types of Volcanoes</vt:lpstr>
      <vt:lpstr>Shield Volcano</vt:lpstr>
      <vt:lpstr>Cinder Cone Volcanoes</vt:lpstr>
      <vt:lpstr>Composite Volcanoes</vt:lpstr>
      <vt:lpstr>Lava Plateaus</vt:lpstr>
      <vt:lpstr>Calderas</vt:lpstr>
      <vt:lpstr>Features formed by Magma</vt:lpstr>
      <vt:lpstr>Volcanic Neck</vt:lpstr>
      <vt:lpstr>Dikes &amp; Sills</vt:lpstr>
      <vt:lpstr>Batholiths</vt:lpstr>
      <vt:lpstr>Dome Mountains</vt:lpstr>
      <vt:lpstr>Types of Geothermal Activity</vt:lpstr>
      <vt:lpstr>Hot Springs</vt:lpstr>
      <vt:lpstr>Geysers</vt:lpstr>
      <vt:lpstr>Volcano 1</vt:lpstr>
      <vt:lpstr>Volcano 2</vt:lpstr>
      <vt:lpstr>Volcano 3</vt:lpstr>
      <vt:lpstr>Volcano 4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Volcanoes</dc:title>
  <dc:creator>Megan Barnash</dc:creator>
  <cp:lastModifiedBy>Barnash, Megan</cp:lastModifiedBy>
  <cp:revision>4</cp:revision>
  <dcterms:created xsi:type="dcterms:W3CDTF">2014-02-24T00:39:10Z</dcterms:created>
  <dcterms:modified xsi:type="dcterms:W3CDTF">2014-02-25T17:33:28Z</dcterms:modified>
</cp:coreProperties>
</file>